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390" y="914400"/>
            <a:ext cx="9144000" cy="1828800"/>
          </a:xfrm>
        </p:spPr>
        <p:txBody>
          <a:bodyPr wrap="square"/>
          <a:lstStyle/>
          <a:p>
            <a:pPr algn="ctr">
              <a:defRPr sz="4400" b="1"/>
            </a:pPr>
            <a:r>
              <a:t>Exploring the Fusion of Computer Vision and Augmented Reality for Enhanced Interactive Learning Experiences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390" y="3200400"/>
            <a:ext cx="9144000" cy="2743200"/>
          </a:xfrm>
        </p:spPr>
        <p:txBody>
          <a:bodyPr wrap="square"/>
          <a:lstStyle/>
          <a:p/>
          <a:p>
            <a:pPr algn="ctr">
              <a:defRPr sz="2400" b="0"/>
            </a:pPr>
            <a:r>
              <a:t>Understanding the intersection of computer vision and augmented reality (AR)</a:t>
            </a:r>
          </a:p>
          <a:p>
            <a:pPr algn="ctr" lvl="1">
              <a:defRPr sz="2400" b="0"/>
            </a:pPr>
            <a:r>
              <a:t>Overview of the importance of interactive learning technologies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10362895" cy="1371600"/>
          </a:xfrm>
        </p:spPr>
        <p:txBody>
          <a:bodyPr wrap="square"/>
          <a:lstStyle/>
          <a:p>
            <a:pPr algn="l">
              <a:defRPr sz="4400" b="1"/>
            </a:pPr>
            <a:r>
              <a:t>Conclusion and Future Directions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28800"/>
            <a:ext cx="6522415" cy="4114800"/>
          </a:xfrm>
        </p:spPr>
        <p:txBody>
          <a:bodyPr wrap="square"/>
          <a:lstStyle/>
          <a:p/>
          <a:p>
            <a:pPr algn="l">
              <a:defRPr sz="2400" b="0"/>
            </a:pPr>
            <a:r>
              <a:t>Summary of key points: the significance of the fusion of technologies</a:t>
            </a:r>
          </a:p>
          <a:p>
            <a:pPr algn="l" lvl="1">
              <a:defRPr sz="2400" b="0"/>
            </a:pPr>
            <a:r>
              <a:t>Call to action: Encouraging exploration and innovation in educational technologies</a:t>
            </a:r>
          </a:p>
        </p:txBody>
      </p:sp>
      <p:pic>
        <p:nvPicPr>
          <p:cNvPr id="4" name="Picture 3" descr="slide_10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015" y="1828800"/>
            <a:ext cx="3840480" cy="38404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10362895" cy="1371600"/>
          </a:xfrm>
        </p:spPr>
        <p:txBody>
          <a:bodyPr wrap="square"/>
          <a:lstStyle/>
          <a:p>
            <a:pPr algn="l">
              <a:defRPr sz="4400" b="1"/>
            </a:pPr>
            <a:r>
              <a:t>Introduction to Computer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28800"/>
            <a:ext cx="6522415" cy="4114800"/>
          </a:xfrm>
        </p:spPr>
        <p:txBody>
          <a:bodyPr wrap="square"/>
          <a:lstStyle/>
          <a:p/>
          <a:p>
            <a:pPr algn="l">
              <a:defRPr sz="2400" b="0"/>
            </a:pPr>
            <a:r>
              <a:t>Definition and core principles of computer vision</a:t>
            </a:r>
          </a:p>
          <a:p>
            <a:pPr algn="l" lvl="1">
              <a:defRPr sz="2400" b="0"/>
            </a:pPr>
            <a:r>
              <a:t>Key technologies such as image processing, machine learning, and neural networks</a:t>
            </a:r>
          </a:p>
        </p:txBody>
      </p:sp>
      <p:pic>
        <p:nvPicPr>
          <p:cNvPr id="4" name="Picture 3" descr="slide_2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015" y="1828800"/>
            <a:ext cx="3840480" cy="38404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10362895" cy="1371600"/>
          </a:xfrm>
        </p:spPr>
        <p:txBody>
          <a:bodyPr wrap="square"/>
          <a:lstStyle/>
          <a:p>
            <a:pPr algn="l">
              <a:defRPr sz="4400" b="1"/>
            </a:pPr>
            <a:r>
              <a:t>Introduction to Augmented Reality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28800"/>
            <a:ext cx="6522415" cy="4114800"/>
          </a:xfrm>
        </p:spPr>
        <p:txBody>
          <a:bodyPr wrap="square"/>
          <a:lstStyle/>
          <a:p/>
          <a:p>
            <a:pPr algn="l">
              <a:defRPr sz="2400" b="0"/>
            </a:pPr>
            <a:r>
              <a:t>Definition and components of AR</a:t>
            </a:r>
          </a:p>
          <a:p>
            <a:pPr algn="l" lvl="1">
              <a:defRPr sz="2400" b="0"/>
            </a:pPr>
            <a:r>
              <a:t>Types of AR: Marker-based, Markerless, Projection-based, and Superimposition-based</a:t>
            </a:r>
          </a:p>
        </p:txBody>
      </p:sp>
      <p:pic>
        <p:nvPicPr>
          <p:cNvPr id="4" name="Picture 3" descr="slide_3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015" y="1828800"/>
            <a:ext cx="3840480" cy="38404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10362895" cy="1371600"/>
          </a:xfrm>
        </p:spPr>
        <p:txBody>
          <a:bodyPr wrap="square"/>
          <a:lstStyle/>
          <a:p>
            <a:pPr algn="l">
              <a:defRPr sz="4400" b="1"/>
            </a:pPr>
            <a:r>
              <a:t>Technical Foundations of Computer Vision in 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28800"/>
            <a:ext cx="6522415" cy="4114800"/>
          </a:xfrm>
        </p:spPr>
        <p:txBody>
          <a:bodyPr wrap="square"/>
          <a:lstStyle/>
          <a:p/>
          <a:p>
            <a:pPr algn="l">
              <a:defRPr sz="2400" b="0"/>
            </a:pPr>
            <a:r>
              <a:t>Image recognition algorithms and their role in AR</a:t>
            </a:r>
          </a:p>
          <a:p>
            <a:pPr algn="l" lvl="1">
              <a:defRPr sz="2400" b="0"/>
            </a:pPr>
            <a:r>
              <a:t>Real-time data processing and feature extraction techniques</a:t>
            </a:r>
          </a:p>
        </p:txBody>
      </p:sp>
      <p:pic>
        <p:nvPicPr>
          <p:cNvPr id="4" name="Picture 3" descr="slide_4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015" y="1828800"/>
            <a:ext cx="3840480" cy="38404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10362895" cy="1371600"/>
          </a:xfrm>
        </p:spPr>
        <p:txBody>
          <a:bodyPr wrap="square"/>
          <a:lstStyle/>
          <a:p>
            <a:pPr algn="l">
              <a:defRPr sz="4400" b="1"/>
            </a:pPr>
            <a:r>
              <a:t>Integration of Computer Vision with 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28800"/>
            <a:ext cx="6522415" cy="4114800"/>
          </a:xfrm>
        </p:spPr>
        <p:txBody>
          <a:bodyPr wrap="square"/>
          <a:lstStyle/>
          <a:p/>
          <a:p>
            <a:pPr algn="l">
              <a:defRPr sz="2400" b="0"/>
            </a:pPr>
            <a:r>
              <a:t>How computer vision enhances AR experiences</a:t>
            </a:r>
          </a:p>
          <a:p>
            <a:pPr algn="l" lvl="1">
              <a:defRPr sz="2400" b="0"/>
            </a:pPr>
            <a:r>
              <a:t>Use cases in various learning environments, like virtual field trips and simulations</a:t>
            </a:r>
          </a:p>
        </p:txBody>
      </p:sp>
      <p:pic>
        <p:nvPicPr>
          <p:cNvPr id="4" name="Picture 3" descr="slide_5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015" y="1828800"/>
            <a:ext cx="3840480" cy="38404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10362895" cy="1371600"/>
          </a:xfrm>
        </p:spPr>
        <p:txBody>
          <a:bodyPr wrap="square"/>
          <a:lstStyle/>
          <a:p>
            <a:pPr algn="l">
              <a:defRPr sz="4400" b="1"/>
            </a:pPr>
            <a:r>
              <a:t>Enhancing Interactive Learning with 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28800"/>
            <a:ext cx="6522415" cy="4114800"/>
          </a:xfrm>
        </p:spPr>
        <p:txBody>
          <a:bodyPr wrap="square"/>
          <a:lstStyle/>
          <a:p/>
          <a:p>
            <a:pPr algn="l">
              <a:defRPr sz="2400" b="0"/>
            </a:pPr>
            <a:r>
              <a:t>Benefits of AR in education: Engagement, retention, and accessibility</a:t>
            </a:r>
          </a:p>
          <a:p>
            <a:pPr algn="l" lvl="1">
              <a:defRPr sz="2400" b="0"/>
            </a:pPr>
            <a:r>
              <a:t>Examples of AR applications in different subject areas such as biology, history, and engineering</a:t>
            </a:r>
          </a:p>
        </p:txBody>
      </p:sp>
      <p:pic>
        <p:nvPicPr>
          <p:cNvPr id="4" name="Picture 3" descr="slide_6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015" y="1828800"/>
            <a:ext cx="3840480" cy="38404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10362895" cy="1371600"/>
          </a:xfrm>
        </p:spPr>
        <p:txBody>
          <a:bodyPr wrap="square"/>
          <a:lstStyle/>
          <a:p>
            <a:pPr algn="l">
              <a:defRPr sz="4400" b="1"/>
            </a:pPr>
            <a:r>
              <a:t>Challenges in Implementing AR with Computer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28800"/>
            <a:ext cx="6522415" cy="4114800"/>
          </a:xfrm>
        </p:spPr>
        <p:txBody>
          <a:bodyPr wrap="square"/>
          <a:lstStyle/>
          <a:p/>
          <a:p>
            <a:pPr algn="l">
              <a:defRPr sz="2400" b="0"/>
            </a:pPr>
            <a:r>
              <a:t>Technical challenges: latency, software compatibility, device limitations</a:t>
            </a:r>
          </a:p>
          <a:p>
            <a:pPr algn="l" lvl="1">
              <a:defRPr sz="2400" b="0"/>
            </a:pPr>
            <a:r>
              <a:t>Pedagogical challenges: aligning with educational outcomes and curricula</a:t>
            </a:r>
          </a:p>
        </p:txBody>
      </p:sp>
      <p:pic>
        <p:nvPicPr>
          <p:cNvPr id="4" name="Picture 3" descr="slide_7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015" y="1828800"/>
            <a:ext cx="3840480" cy="38404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10362895" cy="1371600"/>
          </a:xfrm>
        </p:spPr>
        <p:txBody>
          <a:bodyPr wrap="square"/>
          <a:lstStyle/>
          <a:p>
            <a:pPr algn="l">
              <a:defRPr sz="4400" b="1"/>
            </a:pPr>
            <a:r>
              <a:t>Future Trends in Computer Vision and AR for Education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28800"/>
            <a:ext cx="6522415" cy="4114800"/>
          </a:xfrm>
        </p:spPr>
        <p:txBody>
          <a:bodyPr wrap="square"/>
          <a:lstStyle/>
          <a:p/>
          <a:p>
            <a:pPr algn="l">
              <a:defRPr sz="2400" b="0"/>
            </a:pPr>
            <a:r>
              <a:t>Emerging technologies: AI integration, 5G communication, and edge computing</a:t>
            </a:r>
          </a:p>
          <a:p>
            <a:pPr algn="l" lvl="1">
              <a:defRPr sz="2400" b="0"/>
            </a:pPr>
            <a:r>
              <a:t>Potential advancements in personalized learning experiences through adaptive AR</a:t>
            </a:r>
          </a:p>
        </p:txBody>
      </p:sp>
      <p:pic>
        <p:nvPicPr>
          <p:cNvPr id="4" name="Picture 3" descr="slide_8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015" y="1828800"/>
            <a:ext cx="3840480" cy="38404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57200"/>
            <a:ext cx="10362895" cy="1371600"/>
          </a:xfrm>
        </p:spPr>
        <p:txBody>
          <a:bodyPr wrap="square"/>
          <a:lstStyle/>
          <a:p>
            <a:pPr algn="l">
              <a:defRPr sz="4400" b="1"/>
            </a:pPr>
            <a:r>
              <a:t>Case Studies: Successful Implementations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28800"/>
            <a:ext cx="6522415" cy="4114800"/>
          </a:xfrm>
        </p:spPr>
        <p:txBody>
          <a:bodyPr wrap="square"/>
          <a:lstStyle/>
          <a:p/>
          <a:p>
            <a:pPr algn="l">
              <a:defRPr sz="2400" b="0"/>
            </a:pPr>
            <a:r>
              <a:t>Analysis of successful projects or startups using AR and computer vision in education</a:t>
            </a:r>
          </a:p>
          <a:p>
            <a:pPr algn="l" lvl="1">
              <a:defRPr sz="2400" b="0"/>
            </a:pPr>
            <a:r>
              <a:t>Impact assessment: Student engagement metrics and learning outcomes</a:t>
            </a:r>
          </a:p>
        </p:txBody>
      </p:sp>
      <p:pic>
        <p:nvPicPr>
          <p:cNvPr id="4" name="Picture 3" descr="slide_9_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015" y="1828800"/>
            <a:ext cx="3840480" cy="38404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